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7772400" cy="10058400"/>
  <p:notesSz cx="7026275" cy="9312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94660"/>
  </p:normalViewPr>
  <p:slideViewPr>
    <p:cSldViewPr snapToGrid="0">
      <p:cViewPr>
        <p:scale>
          <a:sx n="50" d="100"/>
          <a:sy n="50" d="100"/>
        </p:scale>
        <p:origin x="1844" y="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ES, NICOLE D" userId="b8407cb5-2847-45b9-bd83-d3101055f16e" providerId="ADAL" clId="{96799E53-FE1C-4C82-A390-0BC38CCA2ABC}"/>
    <pc:docChg chg="undo custSel modSld">
      <pc:chgData name="KEYES, NICOLE D" userId="b8407cb5-2847-45b9-bd83-d3101055f16e" providerId="ADAL" clId="{96799E53-FE1C-4C82-A390-0BC38CCA2ABC}" dt="2022-08-26T19:02:01.327" v="149" actId="1076"/>
      <pc:docMkLst>
        <pc:docMk/>
      </pc:docMkLst>
      <pc:sldChg chg="modSp mod">
        <pc:chgData name="KEYES, NICOLE D" userId="b8407cb5-2847-45b9-bd83-d3101055f16e" providerId="ADAL" clId="{96799E53-FE1C-4C82-A390-0BC38CCA2ABC}" dt="2022-08-26T19:02:01.327" v="149" actId="1076"/>
        <pc:sldMkLst>
          <pc:docMk/>
          <pc:sldMk cId="276353429" sldId="262"/>
        </pc:sldMkLst>
        <pc:spChg chg="mod">
          <ac:chgData name="KEYES, NICOLE D" userId="b8407cb5-2847-45b9-bd83-d3101055f16e" providerId="ADAL" clId="{96799E53-FE1C-4C82-A390-0BC38CCA2ABC}" dt="2022-08-26T19:02:01.327" v="149" actId="1076"/>
          <ac:spMkLst>
            <pc:docMk/>
            <pc:sldMk cId="276353429" sldId="262"/>
            <ac:spMk id="2" creationId="{6C403C2A-D6AB-44AB-73E9-C3CD9C574C9A}"/>
          </ac:spMkLst>
        </pc:spChg>
        <pc:spChg chg="mod">
          <ac:chgData name="KEYES, NICOLE D" userId="b8407cb5-2847-45b9-bd83-d3101055f16e" providerId="ADAL" clId="{96799E53-FE1C-4C82-A390-0BC38CCA2ABC}" dt="2022-08-26T19:00:57.379" v="111" actId="403"/>
          <ac:spMkLst>
            <pc:docMk/>
            <pc:sldMk cId="276353429" sldId="262"/>
            <ac:spMk id="4" creationId="{00000000-0000-0000-0000-000000000000}"/>
          </ac:spMkLst>
        </pc:spChg>
        <pc:graphicFrameChg chg="mod modGraphic">
          <ac:chgData name="KEYES, NICOLE D" userId="b8407cb5-2847-45b9-bd83-d3101055f16e" providerId="ADAL" clId="{96799E53-FE1C-4C82-A390-0BC38CCA2ABC}" dt="2022-08-26T19:01:01.936" v="112" actId="1076"/>
          <ac:graphicFrameMkLst>
            <pc:docMk/>
            <pc:sldMk cId="276353429" sldId="262"/>
            <ac:graphicFrameMk id="3" creationId="{00000000-0000-0000-0000-000000000000}"/>
          </ac:graphicFrameMkLst>
        </pc:graphicFrameChg>
      </pc:sldChg>
    </pc:docChg>
  </pc:docChgLst>
  <pc:docChgLst>
    <pc:chgData name="KEYES, NICOLE D" userId="b8407cb5-2847-45b9-bd83-d3101055f16e" providerId="ADAL" clId="{00897618-9B86-4BAF-A625-A4F92B6D83FB}"/>
    <pc:docChg chg="custSel modSld">
      <pc:chgData name="KEYES, NICOLE D" userId="b8407cb5-2847-45b9-bd83-d3101055f16e" providerId="ADAL" clId="{00897618-9B86-4BAF-A625-A4F92B6D83FB}" dt="2023-08-31T15:49:38.306" v="146" actId="20577"/>
      <pc:docMkLst>
        <pc:docMk/>
      </pc:docMkLst>
      <pc:sldChg chg="modSp mod">
        <pc:chgData name="KEYES, NICOLE D" userId="b8407cb5-2847-45b9-bd83-d3101055f16e" providerId="ADAL" clId="{00897618-9B86-4BAF-A625-A4F92B6D83FB}" dt="2023-08-31T15:49:38.306" v="146" actId="20577"/>
        <pc:sldMkLst>
          <pc:docMk/>
          <pc:sldMk cId="276353429" sldId="262"/>
        </pc:sldMkLst>
        <pc:spChg chg="mod">
          <ac:chgData name="KEYES, NICOLE D" userId="b8407cb5-2847-45b9-bd83-d3101055f16e" providerId="ADAL" clId="{00897618-9B86-4BAF-A625-A4F92B6D83FB}" dt="2023-08-31T15:44:01.845" v="132" actId="20577"/>
          <ac:spMkLst>
            <pc:docMk/>
            <pc:sldMk cId="276353429" sldId="262"/>
            <ac:spMk id="2" creationId="{6C403C2A-D6AB-44AB-73E9-C3CD9C574C9A}"/>
          </ac:spMkLst>
        </pc:spChg>
        <pc:graphicFrameChg chg="modGraphic">
          <ac:chgData name="KEYES, NICOLE D" userId="b8407cb5-2847-45b9-bd83-d3101055f16e" providerId="ADAL" clId="{00897618-9B86-4BAF-A625-A4F92B6D83FB}" dt="2023-08-31T15:49:38.306" v="146" actId="20577"/>
          <ac:graphicFrameMkLst>
            <pc:docMk/>
            <pc:sldMk cId="276353429" sldId="262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9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2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4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3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9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34DC-8D58-4801-A979-83660F19A10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FB45F-AB30-4D47-A34B-131F61609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5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34946"/>
              </p:ext>
            </p:extLst>
          </p:nvPr>
        </p:nvGraphicFramePr>
        <p:xfrm>
          <a:off x="582563" y="1916864"/>
          <a:ext cx="6607271" cy="5737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965">
                  <a:extLst>
                    <a:ext uri="{9D8B030D-6E8A-4147-A177-3AD203B41FA5}">
                      <a16:colId xmlns:a16="http://schemas.microsoft.com/office/drawing/2014/main" val="2172111031"/>
                    </a:ext>
                  </a:extLst>
                </a:gridCol>
                <a:gridCol w="5010306">
                  <a:extLst>
                    <a:ext uri="{9D8B030D-6E8A-4147-A177-3AD203B41FA5}">
                      <a16:colId xmlns:a16="http://schemas.microsoft.com/office/drawing/2014/main" val="3438609044"/>
                    </a:ext>
                  </a:extLst>
                </a:gridCol>
              </a:tblGrid>
              <a:tr h="37580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Time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Activity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350209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8:45-9:05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Arrival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52057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9:05-9:20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Morning Meeting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749315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9:20-10:30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Math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9442528"/>
                  </a:ext>
                </a:extLst>
              </a:tr>
              <a:tr h="516735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10:30-12:00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Snack/RELA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56254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12:00-1:00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Recess/Lunch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446295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1:00-1:30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WIN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195652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1:30-2:10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Special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297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2:10-3:00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RELA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9594"/>
                  </a:ext>
                </a:extLst>
              </a:tr>
              <a:tr h="432584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3:00-3:40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Science/Social Studies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931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3:40-3:45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Closing Circle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51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3:45-4:05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Dismissal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1558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43199" y="439536"/>
            <a:ext cx="68860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5400" b="1" dirty="0">
                <a:solidFill>
                  <a:srgbClr val="000000"/>
                </a:solidFill>
                <a:latin typeface="KG Eyes Wide Open" panose="02000506000000020004" pitchFamily="2" charset="77"/>
              </a:rPr>
              <a:t>Mrs. Keyes’ </a:t>
            </a: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0000"/>
                </a:solidFill>
                <a:latin typeface="KG Drops of Jupiter" panose="02000000000000000000" pitchFamily="2" charset="0"/>
              </a:rPr>
              <a:t>Classroom </a:t>
            </a:r>
            <a:r>
              <a:rPr lang="en-US" altLang="en-US" sz="3600" dirty="0">
                <a:solidFill>
                  <a:srgbClr val="000000"/>
                </a:solidFill>
                <a:latin typeface="KG Drops of Jupiter" panose="02000000000000000000" pitchFamily="2" charset="77"/>
              </a:rPr>
              <a:t>Schedule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403C2A-D6AB-44AB-73E9-C3CD9C574C9A}"/>
              </a:ext>
            </a:extLst>
          </p:cNvPr>
          <p:cNvSpPr txBox="1"/>
          <p:nvPr/>
        </p:nvSpPr>
        <p:spPr>
          <a:xfrm>
            <a:off x="512880" y="7844570"/>
            <a:ext cx="67466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KG Miss Kindergarten" panose="02000000000000000000" pitchFamily="2" charset="0"/>
              </a:rPr>
              <a:t>SPECIAL SCHEDULES:</a:t>
            </a:r>
          </a:p>
          <a:p>
            <a:pPr algn="ctr"/>
            <a:endParaRPr lang="en-US" sz="2000" b="1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53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20976</TotalTime>
  <Words>42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KG Drops of Jupiter</vt:lpstr>
      <vt:lpstr>KG Eyes Wide Open</vt:lpstr>
      <vt:lpstr>KG Miss Kindergarten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Cassie Tabrizi</dc:creator>
  <cp:lastModifiedBy>KEYES, NICOLE D</cp:lastModifiedBy>
  <cp:revision>89</cp:revision>
  <cp:lastPrinted>2021-03-23T19:47:29Z</cp:lastPrinted>
  <dcterms:created xsi:type="dcterms:W3CDTF">2017-05-29T19:26:59Z</dcterms:created>
  <dcterms:modified xsi:type="dcterms:W3CDTF">2023-08-31T15:49:44Z</dcterms:modified>
</cp:coreProperties>
</file>